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11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72.xml" ContentType="application/vnd.openxmlformats-officedocument.presentationml.slide+xml"/>
  <Override PartName="/ppt/slides/slide23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69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FC0F3A-D2AE-4E90-A684-24B662E3D4B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0B910B-5F74-45F4-A6F3-25A251FF861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533815-82AC-489A-927B-A5533C39181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A4AD6C-EB9C-4C21-9649-6DA1E88784D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AD653D-D367-42D3-93FD-CE7FB0C0777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C81A23-BBE1-47E1-A854-695E1B7D1F5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9C5479-F513-4BED-8B25-EBE709485B1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67BD5D-0CA2-4DB1-BA63-42794F289E7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73A208-9C07-46BB-9367-FF878D5A660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B7FBBC-ECE6-4410-B3DC-4886B657E7F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7A364B-E47F-4926-9B85-9E944AB8A01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2AF178-BB61-4837-AAEC-F7B3E34FBD0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D2A6044-2126-47AB-970C-7C7B29B87FB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27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8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29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30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1531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2024-09-02T17:04:22Z</dcterms:modified>
  <cp:revision>75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